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62"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9927" autoAdjust="0"/>
    <p:restoredTop sz="94660"/>
  </p:normalViewPr>
  <p:slideViewPr>
    <p:cSldViewPr>
      <p:cViewPr varScale="1">
        <p:scale>
          <a:sx n="80" d="100"/>
          <a:sy n="80" d="100"/>
        </p:scale>
        <p:origin x="-108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05D1BE-34D7-464B-8C95-60585061AFF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l-GR"/>
        </a:p>
      </dgm:t>
    </dgm:pt>
    <dgm:pt modelId="{B3037A6A-397D-4C17-A679-33E531ADCB6B}">
      <dgm:prSet phldrT="[Κείμενο]" custT="1"/>
      <dgm:spPr/>
      <dgm:t>
        <a:bodyPr/>
        <a:lstStyle/>
        <a:p>
          <a:r>
            <a:rPr lang="el-GR" sz="2400" dirty="0" smtClean="0"/>
            <a:t>στο σύμπαν ο χώρος και ο χρόνος καμπυλώνονται από τη βαρύτητα</a:t>
          </a:r>
          <a:endParaRPr lang="el-GR" sz="2400" dirty="0"/>
        </a:p>
      </dgm:t>
    </dgm:pt>
    <dgm:pt modelId="{D84E5542-562C-4D86-9CFA-E7C996AB888A}" type="parTrans" cxnId="{63243355-C33C-4F0A-9F16-1E44907A437D}">
      <dgm:prSet/>
      <dgm:spPr/>
      <dgm:t>
        <a:bodyPr/>
        <a:lstStyle/>
        <a:p>
          <a:endParaRPr lang="el-GR"/>
        </a:p>
      </dgm:t>
    </dgm:pt>
    <dgm:pt modelId="{F9F19B22-EEAF-4BA7-BCCB-243A194B5684}" type="sibTrans" cxnId="{63243355-C33C-4F0A-9F16-1E44907A437D}">
      <dgm:prSet/>
      <dgm:spPr/>
      <dgm:t>
        <a:bodyPr/>
        <a:lstStyle/>
        <a:p>
          <a:endParaRPr lang="el-GR"/>
        </a:p>
      </dgm:t>
    </dgm:pt>
    <dgm:pt modelId="{9C23A72C-F045-48A4-9BDF-711A3FC625F0}">
      <dgm:prSet phldrT="[Κείμενο]" custT="1"/>
      <dgm:spPr/>
      <dgm:t>
        <a:bodyPr/>
        <a:lstStyle/>
        <a:p>
          <a:r>
            <a:rPr lang="el-GR" sz="2400" dirty="0" smtClean="0"/>
            <a:t>Η Γη παραμορφώνει πολύ ελαφρά το χώρο γύρω της, λόγω της βαρύτητάς της</a:t>
          </a:r>
          <a:endParaRPr lang="el-GR" sz="2400" dirty="0"/>
        </a:p>
      </dgm:t>
    </dgm:pt>
    <dgm:pt modelId="{35E2721E-8F32-4E42-AB1D-6A37287C5C40}" type="parTrans" cxnId="{DE3E1B57-0BA6-43F7-B60E-FC5C612B7536}">
      <dgm:prSet/>
      <dgm:spPr/>
      <dgm:t>
        <a:bodyPr/>
        <a:lstStyle/>
        <a:p>
          <a:endParaRPr lang="el-GR"/>
        </a:p>
      </dgm:t>
    </dgm:pt>
    <dgm:pt modelId="{8A60CD10-05DB-48E5-B535-59FA2DB65378}" type="sibTrans" cxnId="{DE3E1B57-0BA6-43F7-B60E-FC5C612B7536}">
      <dgm:prSet/>
      <dgm:spPr/>
      <dgm:t>
        <a:bodyPr/>
        <a:lstStyle/>
        <a:p>
          <a:endParaRPr lang="el-GR"/>
        </a:p>
      </dgm:t>
    </dgm:pt>
    <dgm:pt modelId="{5D67D0DB-FAD7-4561-BD05-D69581A9D779}">
      <dgm:prSet phldrT="[Κείμενο]" custT="1"/>
      <dgm:spPr/>
      <dgm:t>
        <a:bodyPr/>
        <a:lstStyle/>
        <a:p>
          <a:r>
            <a:rPr lang="el-GR" sz="2400" dirty="0" smtClean="0"/>
            <a:t>φανταστείτε τη Γη σαν να ήταν βυθισμένη σε μέλι. Καθώς ο πλανήτης μας περιστρέφεται, το μέλι ολόγυρα περιδινείται, όπως συμβαίνει με τον χώρο και τον χρόνο</a:t>
          </a:r>
          <a:endParaRPr lang="el-GR" sz="2400" dirty="0"/>
        </a:p>
      </dgm:t>
    </dgm:pt>
    <dgm:pt modelId="{C30897FF-B8E3-4024-B5C6-8760D8674C94}" type="parTrans" cxnId="{BF08440D-1701-49E3-AD28-73CEDB39AD21}">
      <dgm:prSet/>
      <dgm:spPr/>
      <dgm:t>
        <a:bodyPr/>
        <a:lstStyle/>
        <a:p>
          <a:endParaRPr lang="el-GR"/>
        </a:p>
      </dgm:t>
    </dgm:pt>
    <dgm:pt modelId="{3FADC5AD-BA36-4557-8F16-D907000F1DE5}" type="sibTrans" cxnId="{BF08440D-1701-49E3-AD28-73CEDB39AD21}">
      <dgm:prSet/>
      <dgm:spPr/>
      <dgm:t>
        <a:bodyPr/>
        <a:lstStyle/>
        <a:p>
          <a:endParaRPr lang="el-GR"/>
        </a:p>
      </dgm:t>
    </dgm:pt>
    <dgm:pt modelId="{02634081-55F0-4841-BC6A-33E486624F8F}" type="pres">
      <dgm:prSet presAssocID="{1505D1BE-34D7-464B-8C95-60585061AFFE}" presName="linear" presStyleCnt="0">
        <dgm:presLayoutVars>
          <dgm:dir/>
          <dgm:animLvl val="lvl"/>
          <dgm:resizeHandles val="exact"/>
        </dgm:presLayoutVars>
      </dgm:prSet>
      <dgm:spPr/>
      <dgm:t>
        <a:bodyPr/>
        <a:lstStyle/>
        <a:p>
          <a:endParaRPr lang="el-GR"/>
        </a:p>
      </dgm:t>
    </dgm:pt>
    <dgm:pt modelId="{3FE1F42A-93C5-472E-8D82-569CDD068D06}" type="pres">
      <dgm:prSet presAssocID="{B3037A6A-397D-4C17-A679-33E531ADCB6B}" presName="parentLin" presStyleCnt="0"/>
      <dgm:spPr/>
    </dgm:pt>
    <dgm:pt modelId="{24955A7D-83C0-4DD2-B2E9-0B624144BC96}" type="pres">
      <dgm:prSet presAssocID="{B3037A6A-397D-4C17-A679-33E531ADCB6B}" presName="parentLeftMargin" presStyleLbl="node1" presStyleIdx="0" presStyleCnt="3"/>
      <dgm:spPr/>
      <dgm:t>
        <a:bodyPr/>
        <a:lstStyle/>
        <a:p>
          <a:endParaRPr lang="el-GR"/>
        </a:p>
      </dgm:t>
    </dgm:pt>
    <dgm:pt modelId="{CA62851C-95D5-4095-BCE8-D6DA12F4EA77}" type="pres">
      <dgm:prSet presAssocID="{B3037A6A-397D-4C17-A679-33E531ADCB6B}" presName="parentText" presStyleLbl="node1" presStyleIdx="0" presStyleCnt="3" custScaleY="540111">
        <dgm:presLayoutVars>
          <dgm:chMax val="0"/>
          <dgm:bulletEnabled val="1"/>
        </dgm:presLayoutVars>
      </dgm:prSet>
      <dgm:spPr/>
      <dgm:t>
        <a:bodyPr/>
        <a:lstStyle/>
        <a:p>
          <a:endParaRPr lang="el-GR"/>
        </a:p>
      </dgm:t>
    </dgm:pt>
    <dgm:pt modelId="{B4B3BE9A-FE52-4C0C-874A-37E74AC9FF25}" type="pres">
      <dgm:prSet presAssocID="{B3037A6A-397D-4C17-A679-33E531ADCB6B}" presName="negativeSpace" presStyleCnt="0"/>
      <dgm:spPr/>
    </dgm:pt>
    <dgm:pt modelId="{EB7832FF-CA24-4DFA-BC41-936A46121504}" type="pres">
      <dgm:prSet presAssocID="{B3037A6A-397D-4C17-A679-33E531ADCB6B}" presName="childText" presStyleLbl="conFgAcc1" presStyleIdx="0" presStyleCnt="3">
        <dgm:presLayoutVars>
          <dgm:bulletEnabled val="1"/>
        </dgm:presLayoutVars>
      </dgm:prSet>
      <dgm:spPr/>
    </dgm:pt>
    <dgm:pt modelId="{3FED8A8B-6149-4DCF-8823-5229AA40136C}" type="pres">
      <dgm:prSet presAssocID="{F9F19B22-EEAF-4BA7-BCCB-243A194B5684}" presName="spaceBetweenRectangles" presStyleCnt="0"/>
      <dgm:spPr/>
    </dgm:pt>
    <dgm:pt modelId="{064BEF89-457F-41DF-AC7D-22BEACDF694D}" type="pres">
      <dgm:prSet presAssocID="{9C23A72C-F045-48A4-9BDF-711A3FC625F0}" presName="parentLin" presStyleCnt="0"/>
      <dgm:spPr/>
    </dgm:pt>
    <dgm:pt modelId="{8AFFB049-F9E7-4D5F-8069-9C1947D8678A}" type="pres">
      <dgm:prSet presAssocID="{9C23A72C-F045-48A4-9BDF-711A3FC625F0}" presName="parentLeftMargin" presStyleLbl="node1" presStyleIdx="0" presStyleCnt="3"/>
      <dgm:spPr/>
      <dgm:t>
        <a:bodyPr/>
        <a:lstStyle/>
        <a:p>
          <a:endParaRPr lang="el-GR"/>
        </a:p>
      </dgm:t>
    </dgm:pt>
    <dgm:pt modelId="{C66CD885-5BC4-42C0-A031-395E88247EA3}" type="pres">
      <dgm:prSet presAssocID="{9C23A72C-F045-48A4-9BDF-711A3FC625F0}" presName="parentText" presStyleLbl="node1" presStyleIdx="1" presStyleCnt="3" custScaleY="606451" custLinFactNeighborX="-2689" custLinFactNeighborY="8318">
        <dgm:presLayoutVars>
          <dgm:chMax val="0"/>
          <dgm:bulletEnabled val="1"/>
        </dgm:presLayoutVars>
      </dgm:prSet>
      <dgm:spPr/>
      <dgm:t>
        <a:bodyPr/>
        <a:lstStyle/>
        <a:p>
          <a:endParaRPr lang="el-GR"/>
        </a:p>
      </dgm:t>
    </dgm:pt>
    <dgm:pt modelId="{877673E1-CEB4-4CEA-A7E6-FD59B683C160}" type="pres">
      <dgm:prSet presAssocID="{9C23A72C-F045-48A4-9BDF-711A3FC625F0}" presName="negativeSpace" presStyleCnt="0"/>
      <dgm:spPr/>
    </dgm:pt>
    <dgm:pt modelId="{1F32B2DD-2678-4673-AF4E-8DD826036292}" type="pres">
      <dgm:prSet presAssocID="{9C23A72C-F045-48A4-9BDF-711A3FC625F0}" presName="childText" presStyleLbl="conFgAcc1" presStyleIdx="1" presStyleCnt="3">
        <dgm:presLayoutVars>
          <dgm:bulletEnabled val="1"/>
        </dgm:presLayoutVars>
      </dgm:prSet>
      <dgm:spPr/>
    </dgm:pt>
    <dgm:pt modelId="{011CFC34-D07B-4E11-9243-EA59CF46D093}" type="pres">
      <dgm:prSet presAssocID="{8A60CD10-05DB-48E5-B535-59FA2DB65378}" presName="spaceBetweenRectangles" presStyleCnt="0"/>
      <dgm:spPr/>
    </dgm:pt>
    <dgm:pt modelId="{A767B663-6192-42F5-A596-FB39CECAA8E1}" type="pres">
      <dgm:prSet presAssocID="{5D67D0DB-FAD7-4561-BD05-D69581A9D779}" presName="parentLin" presStyleCnt="0"/>
      <dgm:spPr/>
    </dgm:pt>
    <dgm:pt modelId="{2EBFAAA9-B78E-44D6-9DC1-514A8C8ED68C}" type="pres">
      <dgm:prSet presAssocID="{5D67D0DB-FAD7-4561-BD05-D69581A9D779}" presName="parentLeftMargin" presStyleLbl="node1" presStyleIdx="1" presStyleCnt="3"/>
      <dgm:spPr/>
      <dgm:t>
        <a:bodyPr/>
        <a:lstStyle/>
        <a:p>
          <a:endParaRPr lang="el-GR"/>
        </a:p>
      </dgm:t>
    </dgm:pt>
    <dgm:pt modelId="{E83BA738-A671-48F1-B783-23313888547F}" type="pres">
      <dgm:prSet presAssocID="{5D67D0DB-FAD7-4561-BD05-D69581A9D779}" presName="parentText" presStyleLbl="node1" presStyleIdx="2" presStyleCnt="3" custScaleY="780222">
        <dgm:presLayoutVars>
          <dgm:chMax val="0"/>
          <dgm:bulletEnabled val="1"/>
        </dgm:presLayoutVars>
      </dgm:prSet>
      <dgm:spPr/>
      <dgm:t>
        <a:bodyPr/>
        <a:lstStyle/>
        <a:p>
          <a:endParaRPr lang="el-GR"/>
        </a:p>
      </dgm:t>
    </dgm:pt>
    <dgm:pt modelId="{87BDAFED-CDB1-4ED6-8C27-FB5162629D42}" type="pres">
      <dgm:prSet presAssocID="{5D67D0DB-FAD7-4561-BD05-D69581A9D779}" presName="negativeSpace" presStyleCnt="0"/>
      <dgm:spPr/>
    </dgm:pt>
    <dgm:pt modelId="{CB387939-0112-4A99-8531-BF5310C430E8}" type="pres">
      <dgm:prSet presAssocID="{5D67D0DB-FAD7-4561-BD05-D69581A9D779}" presName="childText" presStyleLbl="conFgAcc1" presStyleIdx="2" presStyleCnt="3" custLinFactNeighborX="520" custLinFactNeighborY="21894">
        <dgm:presLayoutVars>
          <dgm:bulletEnabled val="1"/>
        </dgm:presLayoutVars>
      </dgm:prSet>
      <dgm:spPr/>
    </dgm:pt>
  </dgm:ptLst>
  <dgm:cxnLst>
    <dgm:cxn modelId="{778924C0-8798-48AA-B36B-E01E0C600E1D}" type="presOf" srcId="{B3037A6A-397D-4C17-A679-33E531ADCB6B}" destId="{24955A7D-83C0-4DD2-B2E9-0B624144BC96}" srcOrd="0" destOrd="0" presId="urn:microsoft.com/office/officeart/2005/8/layout/list1"/>
    <dgm:cxn modelId="{43DFBBEF-A2D3-4768-BBB7-7EAAA6D69B48}" type="presOf" srcId="{9C23A72C-F045-48A4-9BDF-711A3FC625F0}" destId="{C66CD885-5BC4-42C0-A031-395E88247EA3}" srcOrd="1" destOrd="0" presId="urn:microsoft.com/office/officeart/2005/8/layout/list1"/>
    <dgm:cxn modelId="{2347D91F-21AB-44E9-84FB-B92BCE4BE6F9}" type="presOf" srcId="{9C23A72C-F045-48A4-9BDF-711A3FC625F0}" destId="{8AFFB049-F9E7-4D5F-8069-9C1947D8678A}" srcOrd="0" destOrd="0" presId="urn:microsoft.com/office/officeart/2005/8/layout/list1"/>
    <dgm:cxn modelId="{DE3E1B57-0BA6-43F7-B60E-FC5C612B7536}" srcId="{1505D1BE-34D7-464B-8C95-60585061AFFE}" destId="{9C23A72C-F045-48A4-9BDF-711A3FC625F0}" srcOrd="1" destOrd="0" parTransId="{35E2721E-8F32-4E42-AB1D-6A37287C5C40}" sibTransId="{8A60CD10-05DB-48E5-B535-59FA2DB65378}"/>
    <dgm:cxn modelId="{C7B5D168-8335-4F69-9B6D-C6FDC869BA49}" type="presOf" srcId="{1505D1BE-34D7-464B-8C95-60585061AFFE}" destId="{02634081-55F0-4841-BC6A-33E486624F8F}" srcOrd="0" destOrd="0" presId="urn:microsoft.com/office/officeart/2005/8/layout/list1"/>
    <dgm:cxn modelId="{5C1DEA52-E676-41CC-B1B9-CFC272E51486}" type="presOf" srcId="{5D67D0DB-FAD7-4561-BD05-D69581A9D779}" destId="{E83BA738-A671-48F1-B783-23313888547F}" srcOrd="1" destOrd="0" presId="urn:microsoft.com/office/officeart/2005/8/layout/list1"/>
    <dgm:cxn modelId="{DE88C093-DDE3-48A2-B2D8-19CF895D3323}" type="presOf" srcId="{B3037A6A-397D-4C17-A679-33E531ADCB6B}" destId="{CA62851C-95D5-4095-BCE8-D6DA12F4EA77}" srcOrd="1" destOrd="0" presId="urn:microsoft.com/office/officeart/2005/8/layout/list1"/>
    <dgm:cxn modelId="{121C2D67-6448-4531-838B-AEC956981EB5}" type="presOf" srcId="{5D67D0DB-FAD7-4561-BD05-D69581A9D779}" destId="{2EBFAAA9-B78E-44D6-9DC1-514A8C8ED68C}" srcOrd="0" destOrd="0" presId="urn:microsoft.com/office/officeart/2005/8/layout/list1"/>
    <dgm:cxn modelId="{63243355-C33C-4F0A-9F16-1E44907A437D}" srcId="{1505D1BE-34D7-464B-8C95-60585061AFFE}" destId="{B3037A6A-397D-4C17-A679-33E531ADCB6B}" srcOrd="0" destOrd="0" parTransId="{D84E5542-562C-4D86-9CFA-E7C996AB888A}" sibTransId="{F9F19B22-EEAF-4BA7-BCCB-243A194B5684}"/>
    <dgm:cxn modelId="{BF08440D-1701-49E3-AD28-73CEDB39AD21}" srcId="{1505D1BE-34D7-464B-8C95-60585061AFFE}" destId="{5D67D0DB-FAD7-4561-BD05-D69581A9D779}" srcOrd="2" destOrd="0" parTransId="{C30897FF-B8E3-4024-B5C6-8760D8674C94}" sibTransId="{3FADC5AD-BA36-4557-8F16-D907000F1DE5}"/>
    <dgm:cxn modelId="{BDADA44C-877E-4AB1-A965-FF7DF848A513}" type="presParOf" srcId="{02634081-55F0-4841-BC6A-33E486624F8F}" destId="{3FE1F42A-93C5-472E-8D82-569CDD068D06}" srcOrd="0" destOrd="0" presId="urn:microsoft.com/office/officeart/2005/8/layout/list1"/>
    <dgm:cxn modelId="{89CF9F3C-A348-410B-A24A-A050C3EF4780}" type="presParOf" srcId="{3FE1F42A-93C5-472E-8D82-569CDD068D06}" destId="{24955A7D-83C0-4DD2-B2E9-0B624144BC96}" srcOrd="0" destOrd="0" presId="urn:microsoft.com/office/officeart/2005/8/layout/list1"/>
    <dgm:cxn modelId="{58D289A7-CD26-46A8-B79A-FE1EF894C213}" type="presParOf" srcId="{3FE1F42A-93C5-472E-8D82-569CDD068D06}" destId="{CA62851C-95D5-4095-BCE8-D6DA12F4EA77}" srcOrd="1" destOrd="0" presId="urn:microsoft.com/office/officeart/2005/8/layout/list1"/>
    <dgm:cxn modelId="{134C9869-11AA-4E77-8615-7D3415CF3D27}" type="presParOf" srcId="{02634081-55F0-4841-BC6A-33E486624F8F}" destId="{B4B3BE9A-FE52-4C0C-874A-37E74AC9FF25}" srcOrd="1" destOrd="0" presId="urn:microsoft.com/office/officeart/2005/8/layout/list1"/>
    <dgm:cxn modelId="{3E63C1BA-BD82-4B64-90B4-F17C1A535C1A}" type="presParOf" srcId="{02634081-55F0-4841-BC6A-33E486624F8F}" destId="{EB7832FF-CA24-4DFA-BC41-936A46121504}" srcOrd="2" destOrd="0" presId="urn:microsoft.com/office/officeart/2005/8/layout/list1"/>
    <dgm:cxn modelId="{3AC480BC-9C7B-4280-B365-4AA27023789D}" type="presParOf" srcId="{02634081-55F0-4841-BC6A-33E486624F8F}" destId="{3FED8A8B-6149-4DCF-8823-5229AA40136C}" srcOrd="3" destOrd="0" presId="urn:microsoft.com/office/officeart/2005/8/layout/list1"/>
    <dgm:cxn modelId="{901B6667-9004-4242-8A85-7DE5FB933B77}" type="presParOf" srcId="{02634081-55F0-4841-BC6A-33E486624F8F}" destId="{064BEF89-457F-41DF-AC7D-22BEACDF694D}" srcOrd="4" destOrd="0" presId="urn:microsoft.com/office/officeart/2005/8/layout/list1"/>
    <dgm:cxn modelId="{C94FA52F-FD02-492C-82C2-2D106D637485}" type="presParOf" srcId="{064BEF89-457F-41DF-AC7D-22BEACDF694D}" destId="{8AFFB049-F9E7-4D5F-8069-9C1947D8678A}" srcOrd="0" destOrd="0" presId="urn:microsoft.com/office/officeart/2005/8/layout/list1"/>
    <dgm:cxn modelId="{4232EF1A-1A7D-49C7-A6F6-E6879223273C}" type="presParOf" srcId="{064BEF89-457F-41DF-AC7D-22BEACDF694D}" destId="{C66CD885-5BC4-42C0-A031-395E88247EA3}" srcOrd="1" destOrd="0" presId="urn:microsoft.com/office/officeart/2005/8/layout/list1"/>
    <dgm:cxn modelId="{ABCAC103-DE31-41A2-809C-00CF602CBBBD}" type="presParOf" srcId="{02634081-55F0-4841-BC6A-33E486624F8F}" destId="{877673E1-CEB4-4CEA-A7E6-FD59B683C160}" srcOrd="5" destOrd="0" presId="urn:microsoft.com/office/officeart/2005/8/layout/list1"/>
    <dgm:cxn modelId="{78406930-6ABD-4F20-A8BA-E64F5BD83489}" type="presParOf" srcId="{02634081-55F0-4841-BC6A-33E486624F8F}" destId="{1F32B2DD-2678-4673-AF4E-8DD826036292}" srcOrd="6" destOrd="0" presId="urn:microsoft.com/office/officeart/2005/8/layout/list1"/>
    <dgm:cxn modelId="{D4C9426C-8CD1-4320-949F-5C992E0EB58C}" type="presParOf" srcId="{02634081-55F0-4841-BC6A-33E486624F8F}" destId="{011CFC34-D07B-4E11-9243-EA59CF46D093}" srcOrd="7" destOrd="0" presId="urn:microsoft.com/office/officeart/2005/8/layout/list1"/>
    <dgm:cxn modelId="{A574EEE9-6F79-476A-8C27-0979550D81A8}" type="presParOf" srcId="{02634081-55F0-4841-BC6A-33E486624F8F}" destId="{A767B663-6192-42F5-A596-FB39CECAA8E1}" srcOrd="8" destOrd="0" presId="urn:microsoft.com/office/officeart/2005/8/layout/list1"/>
    <dgm:cxn modelId="{19BAE34A-4486-4541-8E08-95D154AC0505}" type="presParOf" srcId="{A767B663-6192-42F5-A596-FB39CECAA8E1}" destId="{2EBFAAA9-B78E-44D6-9DC1-514A8C8ED68C}" srcOrd="0" destOrd="0" presId="urn:microsoft.com/office/officeart/2005/8/layout/list1"/>
    <dgm:cxn modelId="{4EE990AC-7D28-4F73-ACBA-309724502761}" type="presParOf" srcId="{A767B663-6192-42F5-A596-FB39CECAA8E1}" destId="{E83BA738-A671-48F1-B783-23313888547F}" srcOrd="1" destOrd="0" presId="urn:microsoft.com/office/officeart/2005/8/layout/list1"/>
    <dgm:cxn modelId="{45272F9D-9FAA-4282-9CFA-F4BF467A13F8}" type="presParOf" srcId="{02634081-55F0-4841-BC6A-33E486624F8F}" destId="{87BDAFED-CDB1-4ED6-8C27-FB5162629D42}" srcOrd="9" destOrd="0" presId="urn:microsoft.com/office/officeart/2005/8/layout/list1"/>
    <dgm:cxn modelId="{18E74CDA-C479-40E8-8F8D-E9FE8C13FB6D}" type="presParOf" srcId="{02634081-55F0-4841-BC6A-33E486624F8F}" destId="{CB387939-0112-4A99-8531-BF5310C430E8}" srcOrd="10"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53B742-996E-403F-B700-D096D2F1AA78}" type="datetimeFigureOut">
              <a:rPr lang="el-GR" smtClean="0"/>
              <a:pPr/>
              <a:t>19/4/2018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F32059-267E-48DB-8F67-053E6B04B772}"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2">
        <a:schemeClr val="bg2"/>
      </p:bgRef>
    </p:bg>
    <p:spTree>
      <p:nvGrpSpPr>
        <p:cNvPr id="1" name=""/>
        <p:cNvGrpSpPr/>
        <p:nvPr/>
      </p:nvGrpSpPr>
      <p:grpSpPr>
        <a:xfrm>
          <a:off x="0" y="0"/>
          <a:ext cx="0" cy="0"/>
          <a:chOff x="0" y="0"/>
          <a:chExt cx="0" cy="0"/>
        </a:xfrm>
      </p:grpSpPr>
      <p:sp>
        <p:nvSpPr>
          <p:cNvPr id="9" name="8 - Ορθογώνιο"/>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 Τίτλος"/>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l-GR" smtClean="0"/>
              <a:t>Kλικ για επεξεργασία του τίτλου</a:t>
            </a:r>
            <a:endParaRPr kumimoji="0" lang="en-US"/>
          </a:p>
        </p:txBody>
      </p:sp>
      <p:sp>
        <p:nvSpPr>
          <p:cNvPr id="3" name="2 - Υπότιτλος"/>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l-GR" smtClean="0"/>
              <a:t>Κάντε κλικ για να επεξεργαστείτε τον υπότιτλο του υποδείγματος</a:t>
            </a:r>
            <a:endParaRPr kumimoji="0" lang="en-US"/>
          </a:p>
        </p:txBody>
      </p:sp>
      <p:sp>
        <p:nvSpPr>
          <p:cNvPr id="4" name="3 - Θέση ημερομηνίας"/>
          <p:cNvSpPr>
            <a:spLocks noGrp="1"/>
          </p:cNvSpPr>
          <p:nvPr>
            <p:ph type="dt" sz="half" idx="10"/>
          </p:nvPr>
        </p:nvSpPr>
        <p:spPr/>
        <p:txBody>
          <a:bodyPr/>
          <a:lstStyle/>
          <a:p>
            <a:r>
              <a:rPr lang="el-GR" smtClean="0"/>
              <a:t>Νεύτωνας</a:t>
            </a:r>
            <a:endParaRPr lang="el-GR"/>
          </a:p>
        </p:txBody>
      </p:sp>
      <p:sp>
        <p:nvSpPr>
          <p:cNvPr id="5" name="4 - Θέση υποσέλιδου"/>
          <p:cNvSpPr>
            <a:spLocks noGrp="1"/>
          </p:cNvSpPr>
          <p:nvPr>
            <p:ph type="ftr" sz="quarter" idx="11"/>
          </p:nvPr>
        </p:nvSpPr>
        <p:spPr/>
        <p:txBody>
          <a:bodyPr/>
          <a:lstStyle/>
          <a:p>
            <a:r>
              <a:rPr lang="el-GR" smtClean="0"/>
              <a:t>Βαρύτητα</a:t>
            </a:r>
            <a:endParaRPr lang="el-GR"/>
          </a:p>
        </p:txBody>
      </p:sp>
      <p:sp>
        <p:nvSpPr>
          <p:cNvPr id="6" name="5 - Θέση αριθμού διαφάνειας"/>
          <p:cNvSpPr>
            <a:spLocks noGrp="1"/>
          </p:cNvSpPr>
          <p:nvPr>
            <p:ph type="sldNum" sz="quarter" idx="12"/>
          </p:nvPr>
        </p:nvSpPr>
        <p:spPr/>
        <p:txBody>
          <a:bodyPr/>
          <a:lstStyle/>
          <a:p>
            <a:fld id="{25788EEA-0BFE-4267-AB06-5A3FE26FE144}" type="slidenum">
              <a:rPr lang="el-GR" smtClean="0"/>
              <a:pPr/>
              <a:t>‹#›</a:t>
            </a:fld>
            <a:endParaRPr lang="el-GR"/>
          </a:p>
        </p:txBody>
      </p:sp>
      <p:sp>
        <p:nvSpPr>
          <p:cNvPr id="10" name="9 - Ορθογώνιο"/>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r>
              <a:rPr lang="el-GR" smtClean="0"/>
              <a:t>Νεύτωνας</a:t>
            </a:r>
            <a:endParaRPr lang="el-GR"/>
          </a:p>
        </p:txBody>
      </p:sp>
      <p:sp>
        <p:nvSpPr>
          <p:cNvPr id="5" name="4 - Θέση υποσέλιδου"/>
          <p:cNvSpPr>
            <a:spLocks noGrp="1"/>
          </p:cNvSpPr>
          <p:nvPr>
            <p:ph type="ftr" sz="quarter" idx="11"/>
          </p:nvPr>
        </p:nvSpPr>
        <p:spPr/>
        <p:txBody>
          <a:bodyPr/>
          <a:lstStyle/>
          <a:p>
            <a:r>
              <a:rPr lang="el-GR" smtClean="0"/>
              <a:t>Βαρύτητα</a:t>
            </a:r>
            <a:endParaRPr lang="el-GR"/>
          </a:p>
        </p:txBody>
      </p:sp>
      <p:sp>
        <p:nvSpPr>
          <p:cNvPr id="6" name="5 - Θέση αριθμού διαφάνειας"/>
          <p:cNvSpPr>
            <a:spLocks noGrp="1"/>
          </p:cNvSpPr>
          <p:nvPr>
            <p:ph type="sldNum" sz="quarter" idx="12"/>
          </p:nvPr>
        </p:nvSpPr>
        <p:spPr/>
        <p:txBody>
          <a:bodyPr/>
          <a:lstStyle/>
          <a:p>
            <a:fld id="{25788EEA-0BFE-4267-AB06-5A3FE26FE144}"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sp>
        <p:nvSpPr>
          <p:cNvPr id="9" name="8 - Ορθογώνιο"/>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7 - Ορθογώνιο"/>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 Κατακόρυφος τίτλος"/>
          <p:cNvSpPr>
            <a:spLocks noGrp="1"/>
          </p:cNvSpPr>
          <p:nvPr>
            <p:ph type="title" orient="vert"/>
          </p:nvPr>
        </p:nvSpPr>
        <p:spPr>
          <a:xfrm>
            <a:off x="6781800" y="274640"/>
            <a:ext cx="1905000" cy="5851525"/>
          </a:xfrm>
        </p:spPr>
        <p:txBody>
          <a:bodyPr vert="eaVert"/>
          <a:lstStyle>
            <a:extLs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304800"/>
            <a:ext cx="6019800" cy="5851525"/>
          </a:xfrm>
        </p:spPr>
        <p:txBody>
          <a:bodyPr vert="eaVert"/>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r>
              <a:rPr lang="el-GR" smtClean="0"/>
              <a:t>Νεύτωνας</a:t>
            </a:r>
            <a:endParaRPr lang="el-GR"/>
          </a:p>
        </p:txBody>
      </p:sp>
      <p:sp>
        <p:nvSpPr>
          <p:cNvPr id="5" name="4 - Θέση υποσέλιδου"/>
          <p:cNvSpPr>
            <a:spLocks noGrp="1"/>
          </p:cNvSpPr>
          <p:nvPr>
            <p:ph type="ftr" sz="quarter" idx="11"/>
          </p:nvPr>
        </p:nvSpPr>
        <p:spPr>
          <a:xfrm>
            <a:off x="2640597" y="6377459"/>
            <a:ext cx="3836404" cy="365125"/>
          </a:xfrm>
        </p:spPr>
        <p:txBody>
          <a:bodyPr/>
          <a:lstStyle/>
          <a:p>
            <a:r>
              <a:rPr lang="el-GR" smtClean="0"/>
              <a:t>Βαρύτητα</a:t>
            </a:r>
            <a:endParaRPr lang="el-GR"/>
          </a:p>
        </p:txBody>
      </p:sp>
      <p:sp>
        <p:nvSpPr>
          <p:cNvPr id="6" name="5 - Θέση αριθμού διαφάνειας"/>
          <p:cNvSpPr>
            <a:spLocks noGrp="1"/>
          </p:cNvSpPr>
          <p:nvPr>
            <p:ph type="sldNum" sz="quarter" idx="12"/>
          </p:nvPr>
        </p:nvSpPr>
        <p:spPr/>
        <p:txBody>
          <a:bodyPr/>
          <a:lstStyle/>
          <a:p>
            <a:fld id="{25788EEA-0BFE-4267-AB06-5A3FE26FE144}"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1000100" y="285728"/>
            <a:ext cx="8143900" cy="1214446"/>
          </a:xfrm>
        </p:spPr>
        <p:txBody>
          <a:bodyPr/>
          <a:lstStyle>
            <a:lvl1pPr>
              <a:defRPr>
                <a:solidFill>
                  <a:schemeClr val="bg1"/>
                </a:solidFill>
              </a:defRPr>
            </a:lvl1pPr>
            <a:extLst/>
          </a:lstStyle>
          <a:p>
            <a:r>
              <a:rPr kumimoji="0" lang="el-GR" dirty="0" err="1" smtClean="0"/>
              <a:t>Kλικ</a:t>
            </a:r>
            <a:r>
              <a:rPr kumimoji="0" lang="el-GR" dirty="0" smtClean="0"/>
              <a:t> για επεξεργασία του τίτλου</a:t>
            </a:r>
            <a:endParaRPr kumimoji="0" lang="en-US" dirty="0"/>
          </a:p>
        </p:txBody>
      </p:sp>
      <p:sp>
        <p:nvSpPr>
          <p:cNvPr id="3" name="2 - Θέση περιεχομένου"/>
          <p:cNvSpPr>
            <a:spLocks noGrp="1"/>
          </p:cNvSpPr>
          <p:nvPr>
            <p:ph idx="1"/>
          </p:nvPr>
        </p:nvSpPr>
        <p:spPr/>
        <p:txBody>
          <a:bodyPr/>
          <a:lstStyle>
            <a:extLst/>
          </a:lstStyle>
          <a:p>
            <a:pPr lvl="0" eaLnBrk="1" latinLnBrk="0" hangingPunct="1"/>
            <a:r>
              <a:rPr lang="el-GR" dirty="0" err="1" smtClean="0"/>
              <a:t>Kλικ</a:t>
            </a:r>
            <a:r>
              <a:rPr lang="el-GR" dirty="0" smtClean="0"/>
              <a:t> για επεξεργασία των στυλ του υποδείγματος</a:t>
            </a:r>
          </a:p>
          <a:p>
            <a:pPr lvl="1" eaLnBrk="1" latinLnBrk="0" hangingPunct="1"/>
            <a:r>
              <a:rPr lang="el-GR" dirty="0" smtClean="0"/>
              <a:t>Δεύτερου επιπέδου</a:t>
            </a:r>
          </a:p>
          <a:p>
            <a:pPr lvl="2" eaLnBrk="1" latinLnBrk="0" hangingPunct="1"/>
            <a:r>
              <a:rPr lang="el-GR" dirty="0" smtClean="0"/>
              <a:t>Τρίτου επιπέδου</a:t>
            </a:r>
          </a:p>
          <a:p>
            <a:pPr lvl="3" eaLnBrk="1" latinLnBrk="0" hangingPunct="1"/>
            <a:r>
              <a:rPr lang="el-GR" dirty="0" smtClean="0"/>
              <a:t>Τέταρτου επιπέδου</a:t>
            </a:r>
          </a:p>
          <a:p>
            <a:pPr lvl="4" eaLnBrk="1" latinLnBrk="0" hangingPunct="1"/>
            <a:r>
              <a:rPr lang="el-GR" dirty="0" smtClean="0"/>
              <a:t>Πέμπτου επιπέδου</a:t>
            </a:r>
            <a:endParaRPr kumimoji="0" lang="en-US" dirty="0"/>
          </a:p>
        </p:txBody>
      </p:sp>
      <p:sp>
        <p:nvSpPr>
          <p:cNvPr id="4" name="3 - Θέση ημερομηνίας"/>
          <p:cNvSpPr>
            <a:spLocks noGrp="1"/>
          </p:cNvSpPr>
          <p:nvPr>
            <p:ph type="dt" sz="half" idx="10"/>
          </p:nvPr>
        </p:nvSpPr>
        <p:spPr>
          <a:xfrm>
            <a:off x="285720" y="6500834"/>
            <a:ext cx="2133600" cy="274320"/>
          </a:xfrm>
        </p:spPr>
        <p:txBody>
          <a:bodyPr/>
          <a:lstStyle/>
          <a:p>
            <a:r>
              <a:rPr lang="el-GR" smtClean="0"/>
              <a:t>Νεύτωνας</a:t>
            </a:r>
            <a:endParaRPr lang="el-GR" dirty="0"/>
          </a:p>
        </p:txBody>
      </p:sp>
      <p:sp>
        <p:nvSpPr>
          <p:cNvPr id="5" name="4 - Θέση υποσέλιδου"/>
          <p:cNvSpPr>
            <a:spLocks noGrp="1"/>
          </p:cNvSpPr>
          <p:nvPr>
            <p:ph type="ftr" sz="quarter" idx="11"/>
          </p:nvPr>
        </p:nvSpPr>
        <p:spPr/>
        <p:txBody>
          <a:bodyPr/>
          <a:lstStyle/>
          <a:p>
            <a:r>
              <a:rPr lang="el-GR" dirty="0" smtClean="0"/>
              <a:t>Βαρύτητα</a:t>
            </a:r>
            <a:endParaRPr lang="el-GR" dirty="0"/>
          </a:p>
        </p:txBody>
      </p:sp>
      <p:sp>
        <p:nvSpPr>
          <p:cNvPr id="6" name="5 - Θέση αριθμού διαφάνειας"/>
          <p:cNvSpPr>
            <a:spLocks noGrp="1"/>
          </p:cNvSpPr>
          <p:nvPr>
            <p:ph type="sldNum" sz="quarter" idx="12"/>
          </p:nvPr>
        </p:nvSpPr>
        <p:spPr/>
        <p:txBody>
          <a:bodyPr/>
          <a:lstStyle/>
          <a:p>
            <a:r>
              <a:rPr lang="el-GR" dirty="0" smtClean="0"/>
              <a:t>1</a:t>
            </a:r>
            <a:endParaRPr lang="el-GR" dirty="0"/>
          </a:p>
        </p:txBody>
      </p:sp>
      <p:pic>
        <p:nvPicPr>
          <p:cNvPr id="7" name="6 - Εικόνα" descr="αρχείο λήψης.png"/>
          <p:cNvPicPr>
            <a:picLocks noChangeAspect="1"/>
          </p:cNvPicPr>
          <p:nvPr userDrawn="1"/>
        </p:nvPicPr>
        <p:blipFill>
          <a:blip r:embed="rId2"/>
          <a:stretch>
            <a:fillRect/>
          </a:stretch>
        </p:blipFill>
        <p:spPr>
          <a:xfrm>
            <a:off x="0" y="0"/>
            <a:ext cx="1071538" cy="785794"/>
          </a:xfrm>
          <a:prstGeom prst="rect">
            <a:avLst/>
          </a:prstGeom>
        </p:spPr>
      </p:pic>
      <p:sp>
        <p:nvSpPr>
          <p:cNvPr id="8" name="7 - Ορθογώνιο"/>
          <p:cNvSpPr/>
          <p:nvPr userDrawn="1"/>
        </p:nvSpPr>
        <p:spPr>
          <a:xfrm>
            <a:off x="1071538" y="0"/>
            <a:ext cx="3380349" cy="307777"/>
          </a:xfrm>
          <a:prstGeom prst="rect">
            <a:avLst/>
          </a:prstGeom>
        </p:spPr>
        <p:txBody>
          <a:bodyPr wrap="none">
            <a:spAutoFit/>
          </a:bodyPr>
          <a:lstStyle/>
          <a:p>
            <a:r>
              <a:rPr lang="el-GR" sz="1400" i="1" kern="1200" dirty="0" smtClean="0">
                <a:solidFill>
                  <a:schemeClr val="bg1"/>
                </a:solidFill>
                <a:latin typeface="+mn-lt"/>
                <a:ea typeface="+mn-ea"/>
                <a:cs typeface="+mn-cs"/>
              </a:rPr>
              <a:t>Παιδαγωγικό Τμήμα Δημοτικής Εκπαίδευσης</a:t>
            </a:r>
            <a:endParaRPr lang="el-GR" sz="1400" i="1" dirty="0">
              <a:solidFill>
                <a:schemeClr val="bg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2">
        <a:schemeClr val="bg2"/>
      </p:bgRef>
    </p:bg>
    <p:spTree>
      <p:nvGrpSpPr>
        <p:cNvPr id="1" name=""/>
        <p:cNvGrpSpPr/>
        <p:nvPr/>
      </p:nvGrpSpPr>
      <p:grpSpPr>
        <a:xfrm>
          <a:off x="0" y="0"/>
          <a:ext cx="0" cy="0"/>
          <a:chOff x="0" y="0"/>
          <a:chExt cx="0" cy="0"/>
        </a:xfrm>
      </p:grpSpPr>
      <p:sp>
        <p:nvSpPr>
          <p:cNvPr id="9" name="8 - Ορθογώνιο"/>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11 - Ορθογώνιο"/>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 Τίτλος"/>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r>
              <a:rPr lang="el-GR" smtClean="0"/>
              <a:t>Νεύτωνας</a:t>
            </a:r>
            <a:endParaRPr lang="el-GR"/>
          </a:p>
        </p:txBody>
      </p:sp>
      <p:sp>
        <p:nvSpPr>
          <p:cNvPr id="5" name="4 - Θέση υποσέλιδου"/>
          <p:cNvSpPr>
            <a:spLocks noGrp="1"/>
          </p:cNvSpPr>
          <p:nvPr>
            <p:ph type="ftr" sz="quarter" idx="11"/>
          </p:nvPr>
        </p:nvSpPr>
        <p:spPr/>
        <p:txBody>
          <a:bodyPr/>
          <a:lstStyle/>
          <a:p>
            <a:r>
              <a:rPr lang="el-GR" smtClean="0"/>
              <a:t>Βαρύτητα</a:t>
            </a:r>
            <a:endParaRPr lang="el-GR"/>
          </a:p>
        </p:txBody>
      </p:sp>
      <p:sp>
        <p:nvSpPr>
          <p:cNvPr id="6" name="5 - Θέση αριθμού διαφάνειας"/>
          <p:cNvSpPr>
            <a:spLocks noGrp="1"/>
          </p:cNvSpPr>
          <p:nvPr>
            <p:ph type="sldNum" sz="quarter" idx="12"/>
          </p:nvPr>
        </p:nvSpPr>
        <p:spPr/>
        <p:txBody>
          <a:bodyPr/>
          <a:lstStyle/>
          <a:p>
            <a:fld id="{25788EEA-0BFE-4267-AB06-5A3FE26FE144}"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r>
              <a:rPr lang="el-GR" smtClean="0"/>
              <a:t>Νεύτωνας</a:t>
            </a:r>
            <a:endParaRPr lang="el-GR"/>
          </a:p>
        </p:txBody>
      </p:sp>
      <p:sp>
        <p:nvSpPr>
          <p:cNvPr id="6" name="5 - Θέση υποσέλιδου"/>
          <p:cNvSpPr>
            <a:spLocks noGrp="1"/>
          </p:cNvSpPr>
          <p:nvPr>
            <p:ph type="ftr" sz="quarter" idx="11"/>
          </p:nvPr>
        </p:nvSpPr>
        <p:spPr/>
        <p:txBody>
          <a:bodyPr/>
          <a:lstStyle/>
          <a:p>
            <a:r>
              <a:rPr lang="el-GR" smtClean="0"/>
              <a:t>Βαρύτητα</a:t>
            </a:r>
            <a:endParaRPr lang="el-GR"/>
          </a:p>
        </p:txBody>
      </p:sp>
      <p:sp>
        <p:nvSpPr>
          <p:cNvPr id="7" name="6 - Θέση αριθμού διαφάνειας"/>
          <p:cNvSpPr>
            <a:spLocks noGrp="1"/>
          </p:cNvSpPr>
          <p:nvPr>
            <p:ph type="sldNum" sz="quarter" idx="12"/>
          </p:nvPr>
        </p:nvSpPr>
        <p:spPr/>
        <p:txBody>
          <a:bodyPr/>
          <a:lstStyle/>
          <a:p>
            <a:fld id="{25788EEA-0BFE-4267-AB06-5A3FE26FE144}"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κειμένου"/>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r>
              <a:rPr lang="el-GR" smtClean="0"/>
              <a:t>Νεύτωνας</a:t>
            </a:r>
            <a:endParaRPr lang="el-GR"/>
          </a:p>
        </p:txBody>
      </p:sp>
      <p:sp>
        <p:nvSpPr>
          <p:cNvPr id="8" name="7 - Θέση υποσέλιδου"/>
          <p:cNvSpPr>
            <a:spLocks noGrp="1"/>
          </p:cNvSpPr>
          <p:nvPr>
            <p:ph type="ftr" sz="quarter" idx="11"/>
          </p:nvPr>
        </p:nvSpPr>
        <p:spPr/>
        <p:txBody>
          <a:bodyPr/>
          <a:lstStyle/>
          <a:p>
            <a:r>
              <a:rPr lang="el-GR" smtClean="0"/>
              <a:t>Βαρύτητα</a:t>
            </a:r>
            <a:endParaRPr lang="el-GR"/>
          </a:p>
        </p:txBody>
      </p:sp>
      <p:sp>
        <p:nvSpPr>
          <p:cNvPr id="9" name="8 - Θέση αριθμού διαφάνειας"/>
          <p:cNvSpPr>
            <a:spLocks noGrp="1"/>
          </p:cNvSpPr>
          <p:nvPr>
            <p:ph type="sldNum" sz="quarter" idx="12"/>
          </p:nvPr>
        </p:nvSpPr>
        <p:spPr/>
        <p:txBody>
          <a:bodyPr/>
          <a:lstStyle/>
          <a:p>
            <a:fld id="{25788EEA-0BFE-4267-AB06-5A3FE26FE144}"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r>
              <a:rPr lang="el-GR" smtClean="0"/>
              <a:t>Νεύτωνας</a:t>
            </a:r>
            <a:endParaRPr lang="el-GR"/>
          </a:p>
        </p:txBody>
      </p:sp>
      <p:sp>
        <p:nvSpPr>
          <p:cNvPr id="4" name="3 - Θέση υποσέλιδου"/>
          <p:cNvSpPr>
            <a:spLocks noGrp="1"/>
          </p:cNvSpPr>
          <p:nvPr>
            <p:ph type="ftr" sz="quarter" idx="11"/>
          </p:nvPr>
        </p:nvSpPr>
        <p:spPr/>
        <p:txBody>
          <a:bodyPr/>
          <a:lstStyle/>
          <a:p>
            <a:r>
              <a:rPr lang="el-GR" smtClean="0"/>
              <a:t>Βαρύτητα</a:t>
            </a:r>
            <a:endParaRPr lang="el-GR"/>
          </a:p>
        </p:txBody>
      </p:sp>
      <p:sp>
        <p:nvSpPr>
          <p:cNvPr id="5" name="4 - Θέση αριθμού διαφάνειας"/>
          <p:cNvSpPr>
            <a:spLocks noGrp="1"/>
          </p:cNvSpPr>
          <p:nvPr>
            <p:ph type="sldNum" sz="quarter" idx="12"/>
          </p:nvPr>
        </p:nvSpPr>
        <p:spPr/>
        <p:txBody>
          <a:bodyPr/>
          <a:lstStyle/>
          <a:p>
            <a:fld id="{25788EEA-0BFE-4267-AB06-5A3FE26FE144}"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r>
              <a:rPr lang="el-GR" smtClean="0"/>
              <a:t>Νεύτωνας</a:t>
            </a:r>
            <a:endParaRPr lang="el-GR"/>
          </a:p>
        </p:txBody>
      </p:sp>
      <p:sp>
        <p:nvSpPr>
          <p:cNvPr id="3" name="2 - Θέση υποσέλιδου"/>
          <p:cNvSpPr>
            <a:spLocks noGrp="1"/>
          </p:cNvSpPr>
          <p:nvPr>
            <p:ph type="ftr" sz="quarter" idx="11"/>
          </p:nvPr>
        </p:nvSpPr>
        <p:spPr/>
        <p:txBody>
          <a:bodyPr/>
          <a:lstStyle/>
          <a:p>
            <a:r>
              <a:rPr lang="el-GR" smtClean="0"/>
              <a:t>Βαρύτητα</a:t>
            </a:r>
            <a:endParaRPr lang="el-GR"/>
          </a:p>
        </p:txBody>
      </p:sp>
      <p:sp>
        <p:nvSpPr>
          <p:cNvPr id="4" name="3 - Θέση αριθμού διαφάνειας"/>
          <p:cNvSpPr>
            <a:spLocks noGrp="1"/>
          </p:cNvSpPr>
          <p:nvPr>
            <p:ph type="sldNum" sz="quarter" idx="12"/>
          </p:nvPr>
        </p:nvSpPr>
        <p:spPr/>
        <p:txBody>
          <a:bodyPr/>
          <a:lstStyle/>
          <a:p>
            <a:fld id="{25788EEA-0BFE-4267-AB06-5A3FE26FE144}"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κειμένου"/>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r>
              <a:rPr lang="el-GR" smtClean="0"/>
              <a:t>Νεύτωνας</a:t>
            </a:r>
            <a:endParaRPr lang="el-GR"/>
          </a:p>
        </p:txBody>
      </p:sp>
      <p:sp>
        <p:nvSpPr>
          <p:cNvPr id="6" name="5 - Θέση υποσέλιδου"/>
          <p:cNvSpPr>
            <a:spLocks noGrp="1"/>
          </p:cNvSpPr>
          <p:nvPr>
            <p:ph type="ftr" sz="quarter" idx="11"/>
          </p:nvPr>
        </p:nvSpPr>
        <p:spPr/>
        <p:txBody>
          <a:bodyPr/>
          <a:lstStyle/>
          <a:p>
            <a:r>
              <a:rPr lang="el-GR" smtClean="0"/>
              <a:t>Βαρύτητα</a:t>
            </a:r>
            <a:endParaRPr lang="el-GR"/>
          </a:p>
        </p:txBody>
      </p:sp>
      <p:sp>
        <p:nvSpPr>
          <p:cNvPr id="7" name="6 - Θέση αριθμού διαφάνειας"/>
          <p:cNvSpPr>
            <a:spLocks noGrp="1"/>
          </p:cNvSpPr>
          <p:nvPr>
            <p:ph type="sldNum" sz="quarter" idx="12"/>
          </p:nvPr>
        </p:nvSpPr>
        <p:spPr/>
        <p:txBody>
          <a:bodyPr/>
          <a:lstStyle/>
          <a:p>
            <a:fld id="{25788EEA-0BFE-4267-AB06-5A3FE26FE144}" type="slidenum">
              <a:rPr lang="el-GR" smtClean="0"/>
              <a:pPr/>
              <a:t>‹#›</a:t>
            </a:fld>
            <a:endParaRPr lang="el-GR"/>
          </a:p>
        </p:txBody>
      </p:sp>
      <p:sp>
        <p:nvSpPr>
          <p:cNvPr id="12" name="11 - Ορθογώνιο"/>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 Ορθογώνιο"/>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bg>
      <p:bgRef idx="1001">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l-GR" smtClean="0"/>
              <a:t>Κάντε κλικ στο εικονίδιο για να προσθέσετε μια εικόνα</a:t>
            </a:r>
            <a:endParaRPr kumimoji="0" lang="en-US" dirty="0"/>
          </a:p>
        </p:txBody>
      </p:sp>
      <p:sp>
        <p:nvSpPr>
          <p:cNvPr id="4" name="3 - Θέση κειμένου"/>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a:xfrm>
            <a:off x="164592" y="1170432"/>
            <a:ext cx="2523744" cy="201168"/>
          </a:xfrm>
        </p:spPr>
        <p:txBody>
          <a:bodyPr/>
          <a:lstStyle/>
          <a:p>
            <a:r>
              <a:rPr lang="el-GR" smtClean="0"/>
              <a:t>Νεύτωνας</a:t>
            </a:r>
            <a:endParaRPr lang="el-GR"/>
          </a:p>
        </p:txBody>
      </p:sp>
      <p:sp>
        <p:nvSpPr>
          <p:cNvPr id="11" name="10 - Ορθογώνιο"/>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 Ορθογώνιο"/>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5 - Θέση υποσέλιδου"/>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r>
              <a:rPr lang="el-GR" smtClean="0"/>
              <a:t>Βαρύτητα</a:t>
            </a:r>
            <a:endParaRPr lang="el-GR"/>
          </a:p>
        </p:txBody>
      </p:sp>
      <p:sp>
        <p:nvSpPr>
          <p:cNvPr id="7" name="6 - Θέση αριθμού διαφάνειας"/>
          <p:cNvSpPr>
            <a:spLocks noGrp="1"/>
          </p:cNvSpPr>
          <p:nvPr>
            <p:ph type="sldNum" sz="quarter" idx="12"/>
          </p:nvPr>
        </p:nvSpPr>
        <p:spPr>
          <a:xfrm>
            <a:off x="8339328" y="1170432"/>
            <a:ext cx="733864" cy="201168"/>
          </a:xfrm>
        </p:spPr>
        <p:txBody>
          <a:bodyPr/>
          <a:lstStyle/>
          <a:p>
            <a:fld id="{25788EEA-0BFE-4267-AB06-5A3FE26FE144}" type="slidenum">
              <a:rPr lang="el-GR" smtClean="0"/>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9 - Ορθογώνιο"/>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6 - Ορθογώνιο"/>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 Θέση τίτλου"/>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4" name="3 - Θέση ημερομηνίας"/>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r>
              <a:rPr lang="el-GR" smtClean="0"/>
              <a:t>Νεύτωνας</a:t>
            </a:r>
            <a:endParaRPr lang="el-GR" dirty="0"/>
          </a:p>
        </p:txBody>
      </p:sp>
      <p:sp>
        <p:nvSpPr>
          <p:cNvPr id="5" name="4 - Θέση υποσέλιδου"/>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r>
              <a:rPr lang="el-GR" smtClean="0"/>
              <a:t>Βαρύτητα</a:t>
            </a:r>
            <a:endParaRPr lang="el-GR" dirty="0"/>
          </a:p>
        </p:txBody>
      </p:sp>
      <p:sp>
        <p:nvSpPr>
          <p:cNvPr id="6" name="5 - Θέση αριθμού διαφάνειας"/>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r>
              <a:rPr lang="el-GR" smtClean="0"/>
              <a:t>1</a:t>
            </a:r>
            <a:endParaRPr lang="el-G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smtClean="0"/>
              <a:t>2</a:t>
            </a:r>
            <a:r>
              <a:rPr lang="el-GR" baseline="30000" dirty="0" smtClean="0"/>
              <a:t>η</a:t>
            </a:r>
            <a:r>
              <a:rPr lang="el-GR" dirty="0" smtClean="0"/>
              <a:t> εργαστηριακή άσκηση στο </a:t>
            </a:r>
            <a:r>
              <a:rPr lang="en-US" dirty="0" smtClean="0"/>
              <a:t>Power Point</a:t>
            </a:r>
            <a:endParaRPr lang="el-GR" dirty="0"/>
          </a:p>
        </p:txBody>
      </p:sp>
      <p:sp>
        <p:nvSpPr>
          <p:cNvPr id="3" name="2 - Θέση περιεχομένου"/>
          <p:cNvSpPr>
            <a:spLocks noGrp="1"/>
          </p:cNvSpPr>
          <p:nvPr>
            <p:ph idx="1"/>
          </p:nvPr>
        </p:nvSpPr>
        <p:spPr>
          <a:xfrm>
            <a:off x="457200" y="2357430"/>
            <a:ext cx="8229600" cy="3768733"/>
          </a:xfrm>
        </p:spPr>
        <p:txBody>
          <a:bodyPr/>
          <a:lstStyle/>
          <a:p>
            <a:pPr algn="ctr">
              <a:buNone/>
            </a:pPr>
            <a:r>
              <a:rPr lang="el-GR" dirty="0" smtClean="0">
                <a:solidFill>
                  <a:schemeClr val="tx1"/>
                </a:solidFill>
              </a:rPr>
              <a:t>Ονοματεπώνυμο: </a:t>
            </a:r>
            <a:r>
              <a:rPr lang="el-GR" dirty="0" err="1" smtClean="0">
                <a:solidFill>
                  <a:schemeClr val="tx1"/>
                </a:solidFill>
              </a:rPr>
              <a:t>Γκιρεμέζη</a:t>
            </a:r>
            <a:r>
              <a:rPr lang="el-GR" dirty="0" smtClean="0">
                <a:solidFill>
                  <a:schemeClr val="tx1"/>
                </a:solidFill>
              </a:rPr>
              <a:t> Σπυριδούλα</a:t>
            </a:r>
          </a:p>
          <a:p>
            <a:endParaRPr lang="el-GR" dirty="0"/>
          </a:p>
        </p:txBody>
      </p:sp>
      <p:sp>
        <p:nvSpPr>
          <p:cNvPr id="4" name="3 - Θέση ημερομηνίας"/>
          <p:cNvSpPr>
            <a:spLocks noGrp="1"/>
          </p:cNvSpPr>
          <p:nvPr>
            <p:ph type="dt" sz="half" idx="10"/>
          </p:nvPr>
        </p:nvSpPr>
        <p:spPr/>
        <p:txBody>
          <a:bodyPr/>
          <a:lstStyle/>
          <a:p>
            <a:r>
              <a:rPr lang="el-GR" smtClean="0"/>
              <a:t>Νεύτωνας</a:t>
            </a:r>
            <a:endParaRPr lang="el-GR" dirty="0"/>
          </a:p>
        </p:txBody>
      </p:sp>
      <p:sp>
        <p:nvSpPr>
          <p:cNvPr id="5" name="4 - Θέση αριθμού διαφάνειας"/>
          <p:cNvSpPr>
            <a:spLocks noGrp="1"/>
          </p:cNvSpPr>
          <p:nvPr>
            <p:ph type="sldNum" sz="quarter" idx="12"/>
          </p:nvPr>
        </p:nvSpPr>
        <p:spPr/>
        <p:txBody>
          <a:bodyPr/>
          <a:lstStyle/>
          <a:p>
            <a:r>
              <a:rPr lang="en-US" dirty="0" smtClean="0"/>
              <a:t>1</a:t>
            </a:r>
            <a:endParaRPr lang="el-GR" dirty="0"/>
          </a:p>
        </p:txBody>
      </p:sp>
      <p:sp>
        <p:nvSpPr>
          <p:cNvPr id="6" name="5 - Θέση υποσέλιδου"/>
          <p:cNvSpPr>
            <a:spLocks noGrp="1"/>
          </p:cNvSpPr>
          <p:nvPr>
            <p:ph type="ftr" sz="quarter" idx="11"/>
          </p:nvPr>
        </p:nvSpPr>
        <p:spPr/>
        <p:txBody>
          <a:bodyPr/>
          <a:lstStyle/>
          <a:p>
            <a:r>
              <a:rPr lang="el-GR" smtClean="0"/>
              <a:t>Βαρύτητα</a:t>
            </a:r>
            <a:endParaRPr lang="el-GR" dirty="0"/>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pPr algn="ctr"/>
            <a:r>
              <a:rPr lang="el-GR" dirty="0" smtClean="0"/>
              <a:t>Βαρύτητα</a:t>
            </a:r>
            <a:endParaRPr lang="el-GR" dirty="0"/>
          </a:p>
        </p:txBody>
      </p:sp>
      <p:sp>
        <p:nvSpPr>
          <p:cNvPr id="3" name="2 - Θέση περιεχομένου"/>
          <p:cNvSpPr>
            <a:spLocks noGrp="1"/>
          </p:cNvSpPr>
          <p:nvPr>
            <p:ph idx="1"/>
          </p:nvPr>
        </p:nvSpPr>
        <p:spPr/>
        <p:txBody>
          <a:bodyPr>
            <a:normAutofit fontScale="92500" lnSpcReduction="20000"/>
          </a:bodyPr>
          <a:lstStyle/>
          <a:p>
            <a:pPr>
              <a:buNone/>
            </a:pPr>
            <a:r>
              <a:rPr lang="el-GR" smtClean="0"/>
              <a:t>    Τι </a:t>
            </a:r>
            <a:r>
              <a:rPr lang="el-GR" dirty="0" smtClean="0"/>
              <a:t>είναι η βαρύτητα; βαρύτητα ονομάζεται η ιδιότητα των υλικών σωμάτων να έλκουν και να έλκονται αμοιβαία με άλλα υλικά σώματα. Τα </a:t>
            </a:r>
            <a:r>
              <a:rPr lang="el-GR" dirty="0" err="1" smtClean="0"/>
              <a:t>ελκόμενα</a:t>
            </a:r>
            <a:r>
              <a:rPr lang="el-GR" dirty="0" smtClean="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p>
          <a:p>
            <a:endParaRPr lang="el-GR" dirty="0"/>
          </a:p>
        </p:txBody>
      </p:sp>
      <p:sp>
        <p:nvSpPr>
          <p:cNvPr id="4" name="3 - Θέση ημερομηνίας"/>
          <p:cNvSpPr>
            <a:spLocks noGrp="1"/>
          </p:cNvSpPr>
          <p:nvPr>
            <p:ph type="dt" sz="half" idx="10"/>
          </p:nvPr>
        </p:nvSpPr>
        <p:spPr/>
        <p:txBody>
          <a:bodyPr/>
          <a:lstStyle/>
          <a:p>
            <a:r>
              <a:rPr lang="el-GR" smtClean="0"/>
              <a:t>Νεύτωνας</a:t>
            </a:r>
            <a:endParaRPr lang="el-GR" dirty="0"/>
          </a:p>
        </p:txBody>
      </p:sp>
      <p:sp>
        <p:nvSpPr>
          <p:cNvPr id="5" name="4 - Θέση αριθμού διαφάνειας"/>
          <p:cNvSpPr>
            <a:spLocks noGrp="1"/>
          </p:cNvSpPr>
          <p:nvPr>
            <p:ph type="sldNum" sz="quarter" idx="12"/>
          </p:nvPr>
        </p:nvSpPr>
        <p:spPr/>
        <p:txBody>
          <a:bodyPr/>
          <a:lstStyle/>
          <a:p>
            <a:r>
              <a:rPr lang="en-US" dirty="0" smtClean="0"/>
              <a:t>2</a:t>
            </a:r>
            <a:endParaRPr lang="el-GR" dirty="0"/>
          </a:p>
        </p:txBody>
      </p:sp>
      <p:sp>
        <p:nvSpPr>
          <p:cNvPr id="6" name="5 - Θέση υποσέλιδου"/>
          <p:cNvSpPr>
            <a:spLocks noGrp="1"/>
          </p:cNvSpPr>
          <p:nvPr>
            <p:ph type="ftr" sz="quarter" idx="11"/>
          </p:nvPr>
        </p:nvSpPr>
        <p:spPr/>
        <p:txBody>
          <a:bodyPr/>
          <a:lstStyle/>
          <a:p>
            <a:r>
              <a:rPr lang="el-GR" smtClean="0"/>
              <a:t>Βαρύτητα</a:t>
            </a:r>
            <a:endParaRPr lang="el-GR" dirty="0"/>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Ποιος ανακάλυψε τη βαρύτητα;</a:t>
            </a:r>
            <a:endParaRPr lang="el-GR" dirty="0"/>
          </a:p>
        </p:txBody>
      </p:sp>
      <p:sp>
        <p:nvSpPr>
          <p:cNvPr id="3" name="2 - Θέση περιεχομένου"/>
          <p:cNvSpPr>
            <a:spLocks noGrp="1"/>
          </p:cNvSpPr>
          <p:nvPr>
            <p:ph idx="1"/>
          </p:nvPr>
        </p:nvSpPr>
        <p:spPr/>
        <p:txBody>
          <a:bodyPr>
            <a:normAutofit fontScale="85000" lnSpcReduction="10000"/>
          </a:bodyPr>
          <a:lstStyle/>
          <a:p>
            <a:pPr>
              <a:buNone/>
            </a:pPr>
            <a:r>
              <a:rPr lang="en-US" dirty="0" smtClean="0"/>
              <a:t>    </a:t>
            </a:r>
            <a:r>
              <a:rPr lang="el-GR" dirty="0" smtClean="0"/>
              <a:t>Ο Νεύτωνας πρότεινε ότι τα αντικείμενα πέφτουν στο έδαφος, λόγω της αμοιβαίας έλξης μεταξύ αυτών και του πλανήτη μας, και ότι η ίδια αρχή αυτής της έλξης εφαρμόζεται σε όλα τα αντικείμενα που έχουν μάζα οπουδήποτε στο σύμπαν. Ο Νεύτωνας ήταν επίσης ο πρώτος που </a:t>
            </a:r>
            <a:r>
              <a:rPr lang="el-GR" dirty="0" err="1" smtClean="0"/>
              <a:t>ποσοτικοποίησε</a:t>
            </a:r>
            <a:r>
              <a:rPr lang="el-GR" dirty="0" smtClean="0"/>
              <a:t> τη δύναμη της βαρύτητας μέσω μαθηματικών, θεσπίζοντας τις αρχές πάνω στις οποίες ο Αλβέρτος Αϊνστάιν θα βασιστεί για να κτίσει τη θεωρία της γενικής σχετικότητας, το καθιερωμένο μοντέλο της βαρύτητας που χρησιμοποιείται σήμερα.</a:t>
            </a:r>
          </a:p>
          <a:p>
            <a:endParaRPr lang="el-GR" dirty="0"/>
          </a:p>
        </p:txBody>
      </p:sp>
      <p:sp>
        <p:nvSpPr>
          <p:cNvPr id="4" name="3 - Θέση ημερομηνίας"/>
          <p:cNvSpPr>
            <a:spLocks noGrp="1"/>
          </p:cNvSpPr>
          <p:nvPr>
            <p:ph type="dt" sz="half" idx="10"/>
          </p:nvPr>
        </p:nvSpPr>
        <p:spPr/>
        <p:txBody>
          <a:bodyPr/>
          <a:lstStyle/>
          <a:p>
            <a:r>
              <a:rPr lang="el-GR" smtClean="0"/>
              <a:t>Νεύτωνας</a:t>
            </a:r>
            <a:endParaRPr lang="el-GR" dirty="0"/>
          </a:p>
        </p:txBody>
      </p:sp>
      <p:sp>
        <p:nvSpPr>
          <p:cNvPr id="5" name="4 - Θέση αριθμού διαφάνειας"/>
          <p:cNvSpPr>
            <a:spLocks noGrp="1"/>
          </p:cNvSpPr>
          <p:nvPr>
            <p:ph type="sldNum" sz="quarter" idx="12"/>
          </p:nvPr>
        </p:nvSpPr>
        <p:spPr/>
        <p:txBody>
          <a:bodyPr/>
          <a:lstStyle/>
          <a:p>
            <a:r>
              <a:rPr lang="en-US" dirty="0" smtClean="0"/>
              <a:t>3</a:t>
            </a:r>
            <a:endParaRPr lang="el-GR" dirty="0"/>
          </a:p>
        </p:txBody>
      </p:sp>
      <p:sp>
        <p:nvSpPr>
          <p:cNvPr id="6" name="5 - Θέση υποσέλιδου"/>
          <p:cNvSpPr>
            <a:spLocks noGrp="1"/>
          </p:cNvSpPr>
          <p:nvPr>
            <p:ph type="ftr" sz="quarter" idx="11"/>
          </p:nvPr>
        </p:nvSpPr>
        <p:spPr/>
        <p:txBody>
          <a:bodyPr/>
          <a:lstStyle/>
          <a:p>
            <a:r>
              <a:rPr lang="el-GR" smtClean="0"/>
              <a:t>Βαρύτητα</a:t>
            </a:r>
            <a:endParaRPr lang="el-GR" dirty="0"/>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smtClean="0"/>
              <a:t>Πως μας επηρεάζει η βαρύτητα;</a:t>
            </a:r>
            <a:endParaRPr lang="el-GR" dirty="0"/>
          </a:p>
        </p:txBody>
      </p:sp>
      <p:graphicFrame>
        <p:nvGraphicFramePr>
          <p:cNvPr id="4" name="3 - Θέση περιεχομένου"/>
          <p:cNvGraphicFramePr>
            <a:graphicFrameLocks noGrp="1"/>
          </p:cNvGraphicFramePr>
          <p:nvPr>
            <p:ph idx="1"/>
          </p:nvPr>
        </p:nvGraphicFramePr>
        <p:xfrm>
          <a:off x="457200" y="1774825"/>
          <a:ext cx="8229600" cy="4625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 Θέση ημερομηνίας"/>
          <p:cNvSpPr>
            <a:spLocks noGrp="1"/>
          </p:cNvSpPr>
          <p:nvPr>
            <p:ph type="dt" sz="half" idx="10"/>
          </p:nvPr>
        </p:nvSpPr>
        <p:spPr/>
        <p:txBody>
          <a:bodyPr/>
          <a:lstStyle/>
          <a:p>
            <a:r>
              <a:rPr lang="el-GR" smtClean="0"/>
              <a:t>Νεύτωνας</a:t>
            </a:r>
            <a:endParaRPr lang="el-GR" dirty="0"/>
          </a:p>
        </p:txBody>
      </p:sp>
      <p:sp>
        <p:nvSpPr>
          <p:cNvPr id="6" name="5 - Θέση αριθμού διαφάνειας"/>
          <p:cNvSpPr>
            <a:spLocks noGrp="1"/>
          </p:cNvSpPr>
          <p:nvPr>
            <p:ph type="sldNum" sz="quarter" idx="12"/>
          </p:nvPr>
        </p:nvSpPr>
        <p:spPr/>
        <p:txBody>
          <a:bodyPr/>
          <a:lstStyle/>
          <a:p>
            <a:r>
              <a:rPr lang="en-US" dirty="0" smtClean="0"/>
              <a:t>4</a:t>
            </a:r>
            <a:endParaRPr lang="el-GR" dirty="0"/>
          </a:p>
        </p:txBody>
      </p:sp>
      <p:sp>
        <p:nvSpPr>
          <p:cNvPr id="7" name="6 - Θέση υποσέλιδου"/>
          <p:cNvSpPr>
            <a:spLocks noGrp="1"/>
          </p:cNvSpPr>
          <p:nvPr>
            <p:ph type="ftr" sz="quarter" idx="11"/>
          </p:nvPr>
        </p:nvSpPr>
        <p:spPr/>
        <p:txBody>
          <a:bodyPr/>
          <a:lstStyle/>
          <a:p>
            <a:r>
              <a:rPr lang="el-GR" smtClean="0"/>
              <a:t>Βαρύτητα</a:t>
            </a:r>
            <a:endParaRPr lang="el-GR" dirty="0"/>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βαρύτητα στη σελήνη</a:t>
            </a:r>
            <a:endParaRPr lang="el-GR" dirty="0"/>
          </a:p>
        </p:txBody>
      </p:sp>
      <p:sp>
        <p:nvSpPr>
          <p:cNvPr id="3" name="2 - Θέση περιεχομένου"/>
          <p:cNvSpPr>
            <a:spLocks noGrp="1"/>
          </p:cNvSpPr>
          <p:nvPr>
            <p:ph idx="1"/>
          </p:nvPr>
        </p:nvSpPr>
        <p:spPr/>
        <p:txBody>
          <a:bodyPr>
            <a:normAutofit fontScale="85000" lnSpcReduction="20000"/>
          </a:bodyPr>
          <a:lstStyle/>
          <a:p>
            <a:pPr>
              <a:buNone/>
            </a:pPr>
            <a:r>
              <a:rPr lang="en-US" dirty="0" smtClean="0"/>
              <a:t>     </a:t>
            </a:r>
            <a:r>
              <a:rPr lang="el-GR" dirty="0" smtClean="0"/>
              <a:t>Η 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 Αυτός ο συντονισμός είναι και ο λόγος που από τη Γη είναι ορατή μόνο η μια πλευρά της Σελήνης, η οποία χαρακτηρίζεται από σκοτεινές ηφαιστειακές θάλασσες οι οποίες βρίσκονται ανάμεσα στα λαμπρά υψίπεδα και τους κρατήρες. Αν και φαίνεται λαμπρή, στην πραγματικότητα, η επιφάνεια της Σελήνης είναι αρκετά σκοτεινή, με </a:t>
            </a:r>
            <a:r>
              <a:rPr lang="el-GR" dirty="0" err="1" smtClean="0"/>
              <a:t>ανακλαστικότητα</a:t>
            </a:r>
            <a:r>
              <a:rPr lang="el-GR" dirty="0" smtClean="0"/>
              <a:t> παρόμοια με αυτή της ασφάλτου.</a:t>
            </a:r>
            <a:endParaRPr lang="el-GR" dirty="0"/>
          </a:p>
        </p:txBody>
      </p:sp>
      <p:sp>
        <p:nvSpPr>
          <p:cNvPr id="4" name="3 - Θέση ημερομηνίας"/>
          <p:cNvSpPr>
            <a:spLocks noGrp="1"/>
          </p:cNvSpPr>
          <p:nvPr>
            <p:ph type="dt" sz="half" idx="10"/>
          </p:nvPr>
        </p:nvSpPr>
        <p:spPr/>
        <p:txBody>
          <a:bodyPr/>
          <a:lstStyle/>
          <a:p>
            <a:r>
              <a:rPr lang="el-GR" smtClean="0"/>
              <a:t>Νεύτωνας</a:t>
            </a:r>
            <a:endParaRPr lang="el-GR" dirty="0"/>
          </a:p>
        </p:txBody>
      </p:sp>
      <p:sp>
        <p:nvSpPr>
          <p:cNvPr id="5" name="4 - Θέση αριθμού διαφάνειας"/>
          <p:cNvSpPr>
            <a:spLocks noGrp="1"/>
          </p:cNvSpPr>
          <p:nvPr>
            <p:ph type="sldNum" sz="quarter" idx="12"/>
          </p:nvPr>
        </p:nvSpPr>
        <p:spPr/>
        <p:txBody>
          <a:bodyPr/>
          <a:lstStyle/>
          <a:p>
            <a:r>
              <a:rPr lang="en-US" dirty="0" smtClean="0"/>
              <a:t>5</a:t>
            </a:r>
            <a:endParaRPr lang="el-GR" dirty="0"/>
          </a:p>
        </p:txBody>
      </p:sp>
      <p:sp>
        <p:nvSpPr>
          <p:cNvPr id="6" name="5 - Θέση υποσέλιδου"/>
          <p:cNvSpPr>
            <a:spLocks noGrp="1"/>
          </p:cNvSpPr>
          <p:nvPr>
            <p:ph type="ftr" sz="quarter" idx="11"/>
          </p:nvPr>
        </p:nvSpPr>
        <p:spPr/>
        <p:txBody>
          <a:bodyPr/>
          <a:lstStyle/>
          <a:p>
            <a:r>
              <a:rPr lang="el-GR" smtClean="0"/>
              <a:t>Βαρύτητα</a:t>
            </a:r>
            <a:endParaRPr lang="el-GR" dirty="0"/>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pPr algn="ctr"/>
            <a:r>
              <a:rPr lang="el-GR" dirty="0" smtClean="0"/>
              <a:t>Επίλογος</a:t>
            </a:r>
            <a:endParaRPr lang="el-GR" dirty="0"/>
          </a:p>
        </p:txBody>
      </p:sp>
      <p:sp>
        <p:nvSpPr>
          <p:cNvPr id="3" name="2 - Θέση περιεχομένου"/>
          <p:cNvSpPr>
            <a:spLocks noGrp="1"/>
          </p:cNvSpPr>
          <p:nvPr>
            <p:ph idx="1"/>
          </p:nvPr>
        </p:nvSpPr>
        <p:spPr/>
        <p:txBody>
          <a:bodyPr/>
          <a:lstStyle/>
          <a:p>
            <a:pPr algn="ctr">
              <a:buNone/>
            </a:pPr>
            <a:r>
              <a:rPr lang="en-US" dirty="0" smtClean="0"/>
              <a:t> </a:t>
            </a:r>
            <a:r>
              <a:rPr lang="el-GR" dirty="0" smtClean="0"/>
              <a:t>Σας ευχαριστώ</a:t>
            </a:r>
          </a:p>
          <a:p>
            <a:endParaRPr lang="el-GR" dirty="0"/>
          </a:p>
        </p:txBody>
      </p:sp>
      <p:pic>
        <p:nvPicPr>
          <p:cNvPr id="4" name="3 - Εικόνα" descr="αρχείο λήψης.jpg"/>
          <p:cNvPicPr>
            <a:picLocks noChangeAspect="1"/>
          </p:cNvPicPr>
          <p:nvPr/>
        </p:nvPicPr>
        <p:blipFill>
          <a:blip r:embed="rId2"/>
          <a:stretch>
            <a:fillRect/>
          </a:stretch>
        </p:blipFill>
        <p:spPr>
          <a:xfrm>
            <a:off x="2643174" y="2811780"/>
            <a:ext cx="3929090" cy="1974542"/>
          </a:xfrm>
          <a:prstGeom prst="rect">
            <a:avLst/>
          </a:prstGeom>
        </p:spPr>
      </p:pic>
      <p:sp>
        <p:nvSpPr>
          <p:cNvPr id="5" name="4 - Θέση ημερομηνίας"/>
          <p:cNvSpPr>
            <a:spLocks noGrp="1"/>
          </p:cNvSpPr>
          <p:nvPr>
            <p:ph type="dt" sz="half" idx="10"/>
          </p:nvPr>
        </p:nvSpPr>
        <p:spPr/>
        <p:txBody>
          <a:bodyPr/>
          <a:lstStyle/>
          <a:p>
            <a:r>
              <a:rPr lang="el-GR" smtClean="0"/>
              <a:t>Νεύτωνας</a:t>
            </a:r>
            <a:endParaRPr lang="el-GR" dirty="0"/>
          </a:p>
        </p:txBody>
      </p:sp>
      <p:sp>
        <p:nvSpPr>
          <p:cNvPr id="6" name="5 - Θέση αριθμού διαφάνειας"/>
          <p:cNvSpPr>
            <a:spLocks noGrp="1"/>
          </p:cNvSpPr>
          <p:nvPr>
            <p:ph type="sldNum" sz="quarter" idx="12"/>
          </p:nvPr>
        </p:nvSpPr>
        <p:spPr/>
        <p:txBody>
          <a:bodyPr/>
          <a:lstStyle/>
          <a:p>
            <a:r>
              <a:rPr lang="en-US" dirty="0" smtClean="0"/>
              <a:t>6</a:t>
            </a:r>
            <a:endParaRPr lang="el-GR" dirty="0"/>
          </a:p>
        </p:txBody>
      </p:sp>
      <p:sp>
        <p:nvSpPr>
          <p:cNvPr id="7" name="6 - Θέση υποσέλιδου"/>
          <p:cNvSpPr>
            <a:spLocks noGrp="1"/>
          </p:cNvSpPr>
          <p:nvPr>
            <p:ph type="ftr" sz="quarter" idx="11"/>
          </p:nvPr>
        </p:nvSpPr>
        <p:spPr/>
        <p:txBody>
          <a:bodyPr/>
          <a:lstStyle/>
          <a:p>
            <a:r>
              <a:rPr lang="el-GR" smtClean="0"/>
              <a:t>Βαρύτητα</a:t>
            </a:r>
            <a:endParaRPr lang="el-GR" dirty="0"/>
          </a:p>
        </p:txBody>
      </p:sp>
    </p:spTree>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Λειτουργική μονάδα">
  <a:themeElements>
    <a:clrScheme name="Λειτουργική μονάδα">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Λειτουργική μονάδα">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Λειτουργική μονάδα">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35</TotalTime>
  <Words>302</Words>
  <Application>Microsoft Office PowerPoint</Application>
  <PresentationFormat>Προβολή στην οθόνη (4:3)</PresentationFormat>
  <Paragraphs>32</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Λειτουργική μονάδα</vt:lpstr>
      <vt:lpstr>2η εργαστηριακή άσκηση στο Power Point</vt:lpstr>
      <vt:lpstr>Βαρύτητα</vt:lpstr>
      <vt:lpstr>Ποιος ανακάλυψε τη βαρύτητα;</vt:lpstr>
      <vt:lpstr>Πως μας επηρεάζει η βαρύτητα;</vt:lpstr>
      <vt:lpstr>Η βαρύτητα στη σελήνη</vt:lpstr>
      <vt:lpstr>Επίλογος</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2η εργαστηριακή άσκηση στο Power Point</dc:title>
  <dc:creator>Μενια Γκιρεμεζη</dc:creator>
  <cp:lastModifiedBy>User</cp:lastModifiedBy>
  <cp:revision>8</cp:revision>
  <dcterms:created xsi:type="dcterms:W3CDTF">2018-04-18T07:38:14Z</dcterms:created>
  <dcterms:modified xsi:type="dcterms:W3CDTF">2018-04-19T19:30:02Z</dcterms:modified>
</cp:coreProperties>
</file>